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0" r:id="rId5"/>
  </p:sldMasterIdLst>
  <p:sldIdLst>
    <p:sldId id="279" r:id="rId6"/>
    <p:sldId id="418" r:id="rId7"/>
    <p:sldId id="419" r:id="rId8"/>
    <p:sldId id="420" r:id="rId9"/>
    <p:sldId id="278" r:id="rId10"/>
    <p:sldId id="257" r:id="rId11"/>
    <p:sldId id="263" r:id="rId12"/>
    <p:sldId id="264" r:id="rId13"/>
    <p:sldId id="258" r:id="rId14"/>
    <p:sldId id="266" r:id="rId15"/>
    <p:sldId id="269" r:id="rId16"/>
    <p:sldId id="267" r:id="rId17"/>
    <p:sldId id="273" r:id="rId18"/>
    <p:sldId id="27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BF582-BDBD-475F-9A52-380AC83FA085}" v="9" dt="2023-02-11T10:01:12.768"/>
    <p1510:client id="{F06E16E9-3AC8-4613-9661-CB0749AB192B}" v="2" dt="2023-02-11T14:37:25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4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slot-Stal, Anita van" userId="b360a098-9f0a-40eb-8e3f-a1b4682c2ecf" providerId="ADAL" clId="{F06E16E9-3AC8-4613-9661-CB0749AB192B}"/>
    <pc:docChg chg="custSel addSld modSld">
      <pc:chgData name="Hofslot-Stal, Anita van" userId="b360a098-9f0a-40eb-8e3f-a1b4682c2ecf" providerId="ADAL" clId="{F06E16E9-3AC8-4613-9661-CB0749AB192B}" dt="2023-02-11T14:38:51.170" v="194" actId="20577"/>
      <pc:docMkLst>
        <pc:docMk/>
      </pc:docMkLst>
      <pc:sldChg chg="modSp mod">
        <pc:chgData name="Hofslot-Stal, Anita van" userId="b360a098-9f0a-40eb-8e3f-a1b4682c2ecf" providerId="ADAL" clId="{F06E16E9-3AC8-4613-9661-CB0749AB192B}" dt="2023-02-11T14:38:14.589" v="189" actId="1076"/>
        <pc:sldMkLst>
          <pc:docMk/>
          <pc:sldMk cId="2565967749" sldId="257"/>
        </pc:sldMkLst>
        <pc:spChg chg="mod">
          <ac:chgData name="Hofslot-Stal, Anita van" userId="b360a098-9f0a-40eb-8e3f-a1b4682c2ecf" providerId="ADAL" clId="{F06E16E9-3AC8-4613-9661-CB0749AB192B}" dt="2023-02-11T14:38:14.589" v="189" actId="1076"/>
          <ac:spMkLst>
            <pc:docMk/>
            <pc:sldMk cId="2565967749" sldId="257"/>
            <ac:spMk id="2" creationId="{16068FD6-15A7-49A5-B7BC-F05CEB68B088}"/>
          </ac:spMkLst>
        </pc:spChg>
      </pc:sldChg>
      <pc:sldChg chg="modSp mod">
        <pc:chgData name="Hofslot-Stal, Anita van" userId="b360a098-9f0a-40eb-8e3f-a1b4682c2ecf" providerId="ADAL" clId="{F06E16E9-3AC8-4613-9661-CB0749AB192B}" dt="2023-02-11T14:38:35.467" v="193" actId="27636"/>
        <pc:sldMkLst>
          <pc:docMk/>
          <pc:sldMk cId="45255298" sldId="258"/>
        </pc:sldMkLst>
        <pc:spChg chg="mod">
          <ac:chgData name="Hofslot-Stal, Anita van" userId="b360a098-9f0a-40eb-8e3f-a1b4682c2ecf" providerId="ADAL" clId="{F06E16E9-3AC8-4613-9661-CB0749AB192B}" dt="2023-02-11T14:38:35.467" v="193" actId="27636"/>
          <ac:spMkLst>
            <pc:docMk/>
            <pc:sldMk cId="45255298" sldId="258"/>
            <ac:spMk id="3" creationId="{AAF93C7A-C47D-42D5-82F4-7F8F04859D74}"/>
          </ac:spMkLst>
        </pc:spChg>
      </pc:sldChg>
      <pc:sldChg chg="addSp delSp modSp mod">
        <pc:chgData name="Hofslot-Stal, Anita van" userId="b360a098-9f0a-40eb-8e3f-a1b4682c2ecf" providerId="ADAL" clId="{F06E16E9-3AC8-4613-9661-CB0749AB192B}" dt="2023-02-11T14:17:05.282" v="2" actId="1076"/>
        <pc:sldMkLst>
          <pc:docMk/>
          <pc:sldMk cId="3487134165" sldId="263"/>
        </pc:sldMkLst>
        <pc:picChg chg="add mod">
          <ac:chgData name="Hofslot-Stal, Anita van" userId="b360a098-9f0a-40eb-8e3f-a1b4682c2ecf" providerId="ADAL" clId="{F06E16E9-3AC8-4613-9661-CB0749AB192B}" dt="2023-02-11T14:17:05.282" v="2" actId="1076"/>
          <ac:picMkLst>
            <pc:docMk/>
            <pc:sldMk cId="3487134165" sldId="263"/>
            <ac:picMk id="4" creationId="{C58C8CC3-F626-3BCC-5194-EB05F7DD27EC}"/>
          </ac:picMkLst>
        </pc:picChg>
        <pc:picChg chg="del">
          <ac:chgData name="Hofslot-Stal, Anita van" userId="b360a098-9f0a-40eb-8e3f-a1b4682c2ecf" providerId="ADAL" clId="{F06E16E9-3AC8-4613-9661-CB0749AB192B}" dt="2023-02-11T14:16:59.813" v="0" actId="478"/>
          <ac:picMkLst>
            <pc:docMk/>
            <pc:sldMk cId="3487134165" sldId="263"/>
            <ac:picMk id="7" creationId="{A02F2B1F-B3DA-2D76-B54D-9698571A50E2}"/>
          </ac:picMkLst>
        </pc:picChg>
      </pc:sldChg>
      <pc:sldChg chg="addSp delSp modSp mod">
        <pc:chgData name="Hofslot-Stal, Anita van" userId="b360a098-9f0a-40eb-8e3f-a1b4682c2ecf" providerId="ADAL" clId="{F06E16E9-3AC8-4613-9661-CB0749AB192B}" dt="2023-02-11T14:19:09.774" v="8" actId="1076"/>
        <pc:sldMkLst>
          <pc:docMk/>
          <pc:sldMk cId="3432677411" sldId="264"/>
        </pc:sldMkLst>
        <pc:grpChg chg="del">
          <ac:chgData name="Hofslot-Stal, Anita van" userId="b360a098-9f0a-40eb-8e3f-a1b4682c2ecf" providerId="ADAL" clId="{F06E16E9-3AC8-4613-9661-CB0749AB192B}" dt="2023-02-11T14:18:37.204" v="3" actId="478"/>
          <ac:grpSpMkLst>
            <pc:docMk/>
            <pc:sldMk cId="3432677411" sldId="264"/>
            <ac:grpSpMk id="5" creationId="{5867E7E2-DB62-A085-5439-7DDAE0548A9F}"/>
          </ac:grpSpMkLst>
        </pc:grpChg>
        <pc:picChg chg="add mod modCrop">
          <ac:chgData name="Hofslot-Stal, Anita van" userId="b360a098-9f0a-40eb-8e3f-a1b4682c2ecf" providerId="ADAL" clId="{F06E16E9-3AC8-4613-9661-CB0749AB192B}" dt="2023-02-11T14:19:09.774" v="8" actId="1076"/>
          <ac:picMkLst>
            <pc:docMk/>
            <pc:sldMk cId="3432677411" sldId="264"/>
            <ac:picMk id="6" creationId="{7A1BA3B0-4CB8-C8A3-5DD6-BCD3FD62A0AF}"/>
          </ac:picMkLst>
        </pc:picChg>
      </pc:sldChg>
      <pc:sldChg chg="modSp mod">
        <pc:chgData name="Hofslot-Stal, Anita van" userId="b360a098-9f0a-40eb-8e3f-a1b4682c2ecf" providerId="ADAL" clId="{F06E16E9-3AC8-4613-9661-CB0749AB192B}" dt="2023-02-11T14:38:51.170" v="194" actId="20577"/>
        <pc:sldMkLst>
          <pc:docMk/>
          <pc:sldMk cId="2648068763" sldId="266"/>
        </pc:sldMkLst>
        <pc:spChg chg="mod">
          <ac:chgData name="Hofslot-Stal, Anita van" userId="b360a098-9f0a-40eb-8e3f-a1b4682c2ecf" providerId="ADAL" clId="{F06E16E9-3AC8-4613-9661-CB0749AB192B}" dt="2023-02-11T14:38:51.170" v="194" actId="20577"/>
          <ac:spMkLst>
            <pc:docMk/>
            <pc:sldMk cId="2648068763" sldId="266"/>
            <ac:spMk id="3" creationId="{AAF93C7A-C47D-42D5-82F4-7F8F04859D74}"/>
          </ac:spMkLst>
        </pc:spChg>
      </pc:sldChg>
      <pc:sldChg chg="modSp mod">
        <pc:chgData name="Hofslot-Stal, Anita van" userId="b360a098-9f0a-40eb-8e3f-a1b4682c2ecf" providerId="ADAL" clId="{F06E16E9-3AC8-4613-9661-CB0749AB192B}" dt="2023-02-11T14:25:26.962" v="135" actId="1076"/>
        <pc:sldMkLst>
          <pc:docMk/>
          <pc:sldMk cId="936334497" sldId="267"/>
        </pc:sldMkLst>
        <pc:spChg chg="mod">
          <ac:chgData name="Hofslot-Stal, Anita van" userId="b360a098-9f0a-40eb-8e3f-a1b4682c2ecf" providerId="ADAL" clId="{F06E16E9-3AC8-4613-9661-CB0749AB192B}" dt="2023-02-11T14:25:26.962" v="135" actId="1076"/>
          <ac:spMkLst>
            <pc:docMk/>
            <pc:sldMk cId="936334497" sldId="267"/>
            <ac:spMk id="3" creationId="{AAF93C7A-C47D-42D5-82F4-7F8F04859D74}"/>
          </ac:spMkLst>
        </pc:spChg>
      </pc:sldChg>
      <pc:sldChg chg="modSp mod">
        <pc:chgData name="Hofslot-Stal, Anita van" userId="b360a098-9f0a-40eb-8e3f-a1b4682c2ecf" providerId="ADAL" clId="{F06E16E9-3AC8-4613-9661-CB0749AB192B}" dt="2023-02-11T14:27:22.343" v="139" actId="1076"/>
        <pc:sldMkLst>
          <pc:docMk/>
          <pc:sldMk cId="3399182671" sldId="418"/>
        </pc:sldMkLst>
        <pc:spChg chg="mod">
          <ac:chgData name="Hofslot-Stal, Anita van" userId="b360a098-9f0a-40eb-8e3f-a1b4682c2ecf" providerId="ADAL" clId="{F06E16E9-3AC8-4613-9661-CB0749AB192B}" dt="2023-02-11T14:27:22.343" v="139" actId="1076"/>
          <ac:spMkLst>
            <pc:docMk/>
            <pc:sldMk cId="3399182671" sldId="418"/>
            <ac:spMk id="4" creationId="{76BB4162-3856-B907-84BB-1091DF269AE7}"/>
          </ac:spMkLst>
        </pc:spChg>
      </pc:sldChg>
      <pc:sldChg chg="addSp delSp modSp new mod">
        <pc:chgData name="Hofslot-Stal, Anita van" userId="b360a098-9f0a-40eb-8e3f-a1b4682c2ecf" providerId="ADAL" clId="{F06E16E9-3AC8-4613-9661-CB0749AB192B}" dt="2023-02-11T14:35:17.723" v="183" actId="1076"/>
        <pc:sldMkLst>
          <pc:docMk/>
          <pc:sldMk cId="366308831" sldId="419"/>
        </pc:sldMkLst>
        <pc:spChg chg="del">
          <ac:chgData name="Hofslot-Stal, Anita van" userId="b360a098-9f0a-40eb-8e3f-a1b4682c2ecf" providerId="ADAL" clId="{F06E16E9-3AC8-4613-9661-CB0749AB192B}" dt="2023-02-11T14:27:29.061" v="140" actId="22"/>
          <ac:spMkLst>
            <pc:docMk/>
            <pc:sldMk cId="366308831" sldId="419"/>
            <ac:spMk id="3" creationId="{FA2F7117-168F-4B0C-E7DF-9C15FC1AF921}"/>
          </ac:spMkLst>
        </pc:spChg>
        <pc:picChg chg="add mod ord">
          <ac:chgData name="Hofslot-Stal, Anita van" userId="b360a098-9f0a-40eb-8e3f-a1b4682c2ecf" providerId="ADAL" clId="{F06E16E9-3AC8-4613-9661-CB0749AB192B}" dt="2023-02-11T14:34:46.528" v="178" actId="1076"/>
          <ac:picMkLst>
            <pc:docMk/>
            <pc:sldMk cId="366308831" sldId="419"/>
            <ac:picMk id="5" creationId="{9B9BFB92-83A5-96E9-4177-B4A2237292F8}"/>
          </ac:picMkLst>
        </pc:picChg>
        <pc:picChg chg="add mod">
          <ac:chgData name="Hofslot-Stal, Anita van" userId="b360a098-9f0a-40eb-8e3f-a1b4682c2ecf" providerId="ADAL" clId="{F06E16E9-3AC8-4613-9661-CB0749AB192B}" dt="2023-02-11T14:34:50.838" v="179" actId="1076"/>
          <ac:picMkLst>
            <pc:docMk/>
            <pc:sldMk cId="366308831" sldId="419"/>
            <ac:picMk id="7" creationId="{3B6BE5BF-A8EA-AEA6-E0C3-87F1C97C18F1}"/>
          </ac:picMkLst>
        </pc:picChg>
        <pc:picChg chg="add mod">
          <ac:chgData name="Hofslot-Stal, Anita van" userId="b360a098-9f0a-40eb-8e3f-a1b4682c2ecf" providerId="ADAL" clId="{F06E16E9-3AC8-4613-9661-CB0749AB192B}" dt="2023-02-11T14:34:54.115" v="180" actId="1076"/>
          <ac:picMkLst>
            <pc:docMk/>
            <pc:sldMk cId="366308831" sldId="419"/>
            <ac:picMk id="9" creationId="{69AFD265-2B03-8EBD-6B75-E3A42A6E0E5F}"/>
          </ac:picMkLst>
        </pc:picChg>
        <pc:picChg chg="add mod">
          <ac:chgData name="Hofslot-Stal, Anita van" userId="b360a098-9f0a-40eb-8e3f-a1b4682c2ecf" providerId="ADAL" clId="{F06E16E9-3AC8-4613-9661-CB0749AB192B}" dt="2023-02-11T14:35:17.723" v="183" actId="1076"/>
          <ac:picMkLst>
            <pc:docMk/>
            <pc:sldMk cId="366308831" sldId="419"/>
            <ac:picMk id="10" creationId="{8FF85317-EAA8-9E47-9ACF-4AC282782C3B}"/>
          </ac:picMkLst>
        </pc:picChg>
      </pc:sldChg>
      <pc:sldChg chg="addSp delSp modSp new mod">
        <pc:chgData name="Hofslot-Stal, Anita van" userId="b360a098-9f0a-40eb-8e3f-a1b4682c2ecf" providerId="ADAL" clId="{F06E16E9-3AC8-4613-9661-CB0749AB192B}" dt="2023-02-11T14:36:00.338" v="188" actId="1076"/>
        <pc:sldMkLst>
          <pc:docMk/>
          <pc:sldMk cId="915038277" sldId="420"/>
        </pc:sldMkLst>
        <pc:spChg chg="del">
          <ac:chgData name="Hofslot-Stal, Anita van" userId="b360a098-9f0a-40eb-8e3f-a1b4682c2ecf" providerId="ADAL" clId="{F06E16E9-3AC8-4613-9661-CB0749AB192B}" dt="2023-02-11T14:35:48.346" v="186" actId="478"/>
          <ac:spMkLst>
            <pc:docMk/>
            <pc:sldMk cId="915038277" sldId="420"/>
            <ac:spMk id="2" creationId="{01231BC3-D391-5ABA-AB5F-477FDAC44D90}"/>
          </ac:spMkLst>
        </pc:spChg>
        <pc:spChg chg="del">
          <ac:chgData name="Hofslot-Stal, Anita van" userId="b360a098-9f0a-40eb-8e3f-a1b4682c2ecf" providerId="ADAL" clId="{F06E16E9-3AC8-4613-9661-CB0749AB192B}" dt="2023-02-11T14:30:05.841" v="158" actId="22"/>
          <ac:spMkLst>
            <pc:docMk/>
            <pc:sldMk cId="915038277" sldId="420"/>
            <ac:spMk id="3" creationId="{3914E6F2-91A5-84BB-8D04-F676DF849C86}"/>
          </ac:spMkLst>
        </pc:spChg>
        <pc:spChg chg="add del mod">
          <ac:chgData name="Hofslot-Stal, Anita van" userId="b360a098-9f0a-40eb-8e3f-a1b4682c2ecf" providerId="ADAL" clId="{F06E16E9-3AC8-4613-9661-CB0749AB192B}" dt="2023-02-11T14:35:45.686" v="185" actId="478"/>
          <ac:spMkLst>
            <pc:docMk/>
            <pc:sldMk cId="915038277" sldId="420"/>
            <ac:spMk id="13" creationId="{1B030AF2-1071-AF39-1776-147A63902D40}"/>
          </ac:spMkLst>
        </pc:spChg>
        <pc:picChg chg="add del mod ord">
          <ac:chgData name="Hofslot-Stal, Anita van" userId="b360a098-9f0a-40eb-8e3f-a1b4682c2ecf" providerId="ADAL" clId="{F06E16E9-3AC8-4613-9661-CB0749AB192B}" dt="2023-02-11T14:35:02.938" v="181" actId="21"/>
          <ac:picMkLst>
            <pc:docMk/>
            <pc:sldMk cId="915038277" sldId="420"/>
            <ac:picMk id="5" creationId="{1501B898-6692-BF2C-38A6-2F094A36E8DB}"/>
          </ac:picMkLst>
        </pc:picChg>
        <pc:picChg chg="add mod ord">
          <ac:chgData name="Hofslot-Stal, Anita van" userId="b360a098-9f0a-40eb-8e3f-a1b4682c2ecf" providerId="ADAL" clId="{F06E16E9-3AC8-4613-9661-CB0749AB192B}" dt="2023-02-11T14:35:41.944" v="184" actId="1076"/>
          <ac:picMkLst>
            <pc:docMk/>
            <pc:sldMk cId="915038277" sldId="420"/>
            <ac:picMk id="7" creationId="{47742B78-2014-849E-158E-80F38D215BE9}"/>
          </ac:picMkLst>
        </pc:picChg>
        <pc:picChg chg="add mod">
          <ac:chgData name="Hofslot-Stal, Anita van" userId="b360a098-9f0a-40eb-8e3f-a1b4682c2ecf" providerId="ADAL" clId="{F06E16E9-3AC8-4613-9661-CB0749AB192B}" dt="2023-02-11T14:35:56.166" v="187" actId="1076"/>
          <ac:picMkLst>
            <pc:docMk/>
            <pc:sldMk cId="915038277" sldId="420"/>
            <ac:picMk id="9" creationId="{68B105B4-DD6B-C8A3-21C6-579F75E5AFB3}"/>
          </ac:picMkLst>
        </pc:picChg>
        <pc:picChg chg="add mod ord">
          <ac:chgData name="Hofslot-Stal, Anita van" userId="b360a098-9f0a-40eb-8e3f-a1b4682c2ecf" providerId="ADAL" clId="{F06E16E9-3AC8-4613-9661-CB0749AB192B}" dt="2023-02-11T14:36:00.338" v="188" actId="1076"/>
          <ac:picMkLst>
            <pc:docMk/>
            <pc:sldMk cId="915038277" sldId="420"/>
            <ac:picMk id="11" creationId="{0BA74497-15E8-BAC3-43C6-0D3F6CB9A431}"/>
          </ac:picMkLst>
        </pc:picChg>
      </pc:sldChg>
    </pc:docChg>
  </pc:docChgLst>
  <pc:docChgLst>
    <pc:chgData name="Nazari, Shair" userId="9cd8286b-29ac-44f1-bef1-3aa065f32b13" providerId="ADAL" clId="{9D5BF582-BDBD-475F-9A52-380AC83FA085}"/>
    <pc:docChg chg="custSel addSld delSld modSld sldOrd">
      <pc:chgData name="Nazari, Shair" userId="9cd8286b-29ac-44f1-bef1-3aa065f32b13" providerId="ADAL" clId="{9D5BF582-BDBD-475F-9A52-380AC83FA085}" dt="2023-02-11T10:02:24.125" v="282"/>
      <pc:docMkLst>
        <pc:docMk/>
      </pc:docMkLst>
      <pc:sldChg chg="addSp delSp del">
        <pc:chgData name="Nazari, Shair" userId="9cd8286b-29ac-44f1-bef1-3aa065f32b13" providerId="ADAL" clId="{9D5BF582-BDBD-475F-9A52-380AC83FA085}" dt="2023-02-11T09:40:36.283" v="11" actId="47"/>
        <pc:sldMkLst>
          <pc:docMk/>
          <pc:sldMk cId="4168879198" sldId="256"/>
        </pc:sldMkLst>
        <pc:picChg chg="add del">
          <ac:chgData name="Nazari, Shair" userId="9cd8286b-29ac-44f1-bef1-3aa065f32b13" providerId="ADAL" clId="{9D5BF582-BDBD-475F-9A52-380AC83FA085}" dt="2023-02-11T09:40:02.876" v="2"/>
          <ac:picMkLst>
            <pc:docMk/>
            <pc:sldMk cId="4168879198" sldId="256"/>
            <ac:picMk id="5" creationId="{D1B927C2-7A45-5C0E-DC81-4D62321AEEA4}"/>
          </ac:picMkLst>
        </pc:picChg>
      </pc:sldChg>
      <pc:sldChg chg="del">
        <pc:chgData name="Nazari, Shair" userId="9cd8286b-29ac-44f1-bef1-3aa065f32b13" providerId="ADAL" clId="{9D5BF582-BDBD-475F-9A52-380AC83FA085}" dt="2023-02-11T09:54:51.349" v="204" actId="47"/>
        <pc:sldMkLst>
          <pc:docMk/>
          <pc:sldMk cId="1536972883" sldId="257"/>
        </pc:sldMkLst>
      </pc:sldChg>
      <pc:sldChg chg="add ord">
        <pc:chgData name="Nazari, Shair" userId="9cd8286b-29ac-44f1-bef1-3aa065f32b13" providerId="ADAL" clId="{9D5BF582-BDBD-475F-9A52-380AC83FA085}" dt="2023-02-11T10:01:22.210" v="274"/>
        <pc:sldMkLst>
          <pc:docMk/>
          <pc:sldMk cId="2565967749" sldId="257"/>
        </pc:sldMkLst>
      </pc:sldChg>
      <pc:sldChg chg="modSp mod ord">
        <pc:chgData name="Nazari, Shair" userId="9cd8286b-29ac-44f1-bef1-3aa065f32b13" providerId="ADAL" clId="{9D5BF582-BDBD-475F-9A52-380AC83FA085}" dt="2023-02-11T10:02:03.953" v="280"/>
        <pc:sldMkLst>
          <pc:docMk/>
          <pc:sldMk cId="45255298" sldId="258"/>
        </pc:sldMkLst>
        <pc:spChg chg="mod">
          <ac:chgData name="Nazari, Shair" userId="9cd8286b-29ac-44f1-bef1-3aa065f32b13" providerId="ADAL" clId="{9D5BF582-BDBD-475F-9A52-380AC83FA085}" dt="2023-02-11T09:55:12.279" v="209" actId="20577"/>
          <ac:spMkLst>
            <pc:docMk/>
            <pc:sldMk cId="45255298" sldId="258"/>
            <ac:spMk id="2" creationId="{97922515-85A5-47C8-90D4-D7F39960912E}"/>
          </ac:spMkLst>
        </pc:spChg>
        <pc:spChg chg="mod">
          <ac:chgData name="Nazari, Shair" userId="9cd8286b-29ac-44f1-bef1-3aa065f32b13" providerId="ADAL" clId="{9D5BF582-BDBD-475F-9A52-380AC83FA085}" dt="2023-02-11T09:54:43.172" v="203" actId="20577"/>
          <ac:spMkLst>
            <pc:docMk/>
            <pc:sldMk cId="45255298" sldId="258"/>
            <ac:spMk id="3" creationId="{AAF93C7A-C47D-42D5-82F4-7F8F04859D74}"/>
          </ac:spMkLst>
        </pc:spChg>
      </pc:sldChg>
      <pc:sldChg chg="del">
        <pc:chgData name="Nazari, Shair" userId="9cd8286b-29ac-44f1-bef1-3aa065f32b13" providerId="ADAL" clId="{9D5BF582-BDBD-475F-9A52-380AC83FA085}" dt="2023-02-11T09:54:18.005" v="183" actId="47"/>
        <pc:sldMkLst>
          <pc:docMk/>
          <pc:sldMk cId="830888750" sldId="259"/>
        </pc:sldMkLst>
      </pc:sldChg>
      <pc:sldChg chg="del">
        <pc:chgData name="Nazari, Shair" userId="9cd8286b-29ac-44f1-bef1-3aa065f32b13" providerId="ADAL" clId="{9D5BF582-BDBD-475F-9A52-380AC83FA085}" dt="2023-02-11T09:54:12.847" v="182" actId="47"/>
        <pc:sldMkLst>
          <pc:docMk/>
          <pc:sldMk cId="344207696" sldId="260"/>
        </pc:sldMkLst>
      </pc:sldChg>
      <pc:sldChg chg="del">
        <pc:chgData name="Nazari, Shair" userId="9cd8286b-29ac-44f1-bef1-3aa065f32b13" providerId="ADAL" clId="{9D5BF582-BDBD-475F-9A52-380AC83FA085}" dt="2023-02-11T09:54:11.031" v="181" actId="47"/>
        <pc:sldMkLst>
          <pc:docMk/>
          <pc:sldMk cId="2010633567" sldId="261"/>
        </pc:sldMkLst>
      </pc:sldChg>
      <pc:sldChg chg="del">
        <pc:chgData name="Nazari, Shair" userId="9cd8286b-29ac-44f1-bef1-3aa065f32b13" providerId="ADAL" clId="{9D5BF582-BDBD-475F-9A52-380AC83FA085}" dt="2023-02-11T09:54:08.950" v="180" actId="47"/>
        <pc:sldMkLst>
          <pc:docMk/>
          <pc:sldMk cId="1108060465" sldId="262"/>
        </pc:sldMkLst>
      </pc:sldChg>
      <pc:sldChg chg="addSp delSp modSp mod ord">
        <pc:chgData name="Nazari, Shair" userId="9cd8286b-29ac-44f1-bef1-3aa065f32b13" providerId="ADAL" clId="{9D5BF582-BDBD-475F-9A52-380AC83FA085}" dt="2023-02-11T09:59:00.469" v="270" actId="6549"/>
        <pc:sldMkLst>
          <pc:docMk/>
          <pc:sldMk cId="3487134165" sldId="263"/>
        </pc:sldMkLst>
        <pc:spChg chg="mod">
          <ac:chgData name="Nazari, Shair" userId="9cd8286b-29ac-44f1-bef1-3aa065f32b13" providerId="ADAL" clId="{9D5BF582-BDBD-475F-9A52-380AC83FA085}" dt="2023-02-11T09:59:00.469" v="270" actId="6549"/>
          <ac:spMkLst>
            <pc:docMk/>
            <pc:sldMk cId="3487134165" sldId="263"/>
            <ac:spMk id="2" creationId="{97922515-85A5-47C8-90D4-D7F39960912E}"/>
          </ac:spMkLst>
        </pc:spChg>
        <pc:spChg chg="add del mod">
          <ac:chgData name="Nazari, Shair" userId="9cd8286b-29ac-44f1-bef1-3aa065f32b13" providerId="ADAL" clId="{9D5BF582-BDBD-475F-9A52-380AC83FA085}" dt="2023-02-11T09:48:18.279" v="38" actId="478"/>
          <ac:spMkLst>
            <pc:docMk/>
            <pc:sldMk cId="3487134165" sldId="263"/>
            <ac:spMk id="5" creationId="{2261FAF8-BEAD-A106-9A56-598FDE8F2871}"/>
          </ac:spMkLst>
        </pc:spChg>
        <pc:picChg chg="del">
          <ac:chgData name="Nazari, Shair" userId="9cd8286b-29ac-44f1-bef1-3aa065f32b13" providerId="ADAL" clId="{9D5BF582-BDBD-475F-9A52-380AC83FA085}" dt="2023-02-11T09:48:09.514" v="35" actId="478"/>
          <ac:picMkLst>
            <pc:docMk/>
            <pc:sldMk cId="3487134165" sldId="263"/>
            <ac:picMk id="4" creationId="{59D564F7-0C12-421C-B7A1-EC084142187B}"/>
          </ac:picMkLst>
        </pc:picChg>
        <pc:picChg chg="add mod">
          <ac:chgData name="Nazari, Shair" userId="9cd8286b-29ac-44f1-bef1-3aa065f32b13" providerId="ADAL" clId="{9D5BF582-BDBD-475F-9A52-380AC83FA085}" dt="2023-02-11T09:48:13.274" v="37" actId="1076"/>
          <ac:picMkLst>
            <pc:docMk/>
            <pc:sldMk cId="3487134165" sldId="263"/>
            <ac:picMk id="7" creationId="{A02F2B1F-B3DA-2D76-B54D-9698571A50E2}"/>
          </ac:picMkLst>
        </pc:picChg>
      </pc:sldChg>
      <pc:sldChg chg="addSp modSp mod ord">
        <pc:chgData name="Nazari, Shair" userId="9cd8286b-29ac-44f1-bef1-3aa065f32b13" providerId="ADAL" clId="{9D5BF582-BDBD-475F-9A52-380AC83FA085}" dt="2023-02-11T09:49:19.353" v="80"/>
        <pc:sldMkLst>
          <pc:docMk/>
          <pc:sldMk cId="3432677411" sldId="264"/>
        </pc:sldMkLst>
        <pc:grpChg chg="add mod">
          <ac:chgData name="Nazari, Shair" userId="9cd8286b-29ac-44f1-bef1-3aa065f32b13" providerId="ADAL" clId="{9D5BF582-BDBD-475F-9A52-380AC83FA085}" dt="2023-02-11T09:45:01.394" v="28" actId="164"/>
          <ac:grpSpMkLst>
            <pc:docMk/>
            <pc:sldMk cId="3432677411" sldId="264"/>
            <ac:grpSpMk id="5" creationId="{5867E7E2-DB62-A085-5439-7DDAE0548A9F}"/>
          </ac:grpSpMkLst>
        </pc:grpChg>
        <pc:picChg chg="add mod">
          <ac:chgData name="Nazari, Shair" userId="9cd8286b-29ac-44f1-bef1-3aa065f32b13" providerId="ADAL" clId="{9D5BF582-BDBD-475F-9A52-380AC83FA085}" dt="2023-02-11T09:45:01.394" v="28" actId="164"/>
          <ac:picMkLst>
            <pc:docMk/>
            <pc:sldMk cId="3432677411" sldId="264"/>
            <ac:picMk id="3" creationId="{F11ACA3D-2127-4491-E8E6-F52D2F51465B}"/>
          </ac:picMkLst>
        </pc:picChg>
        <pc:picChg chg="mod modCrop">
          <ac:chgData name="Nazari, Shair" userId="9cd8286b-29ac-44f1-bef1-3aa065f32b13" providerId="ADAL" clId="{9D5BF582-BDBD-475F-9A52-380AC83FA085}" dt="2023-02-11T09:45:01.394" v="28" actId="164"/>
          <ac:picMkLst>
            <pc:docMk/>
            <pc:sldMk cId="3432677411" sldId="264"/>
            <ac:picMk id="4" creationId="{C3130DB6-6BA3-96EE-02BA-813CAABD7813}"/>
          </ac:picMkLst>
        </pc:picChg>
      </pc:sldChg>
      <pc:sldChg chg="delSp del mod">
        <pc:chgData name="Nazari, Shair" userId="9cd8286b-29ac-44f1-bef1-3aa065f32b13" providerId="ADAL" clId="{9D5BF582-BDBD-475F-9A52-380AC83FA085}" dt="2023-02-11T09:55:04" v="205" actId="47"/>
        <pc:sldMkLst>
          <pc:docMk/>
          <pc:sldMk cId="2686489904" sldId="265"/>
        </pc:sldMkLst>
        <pc:picChg chg="del">
          <ac:chgData name="Nazari, Shair" userId="9cd8286b-29ac-44f1-bef1-3aa065f32b13" providerId="ADAL" clId="{9D5BF582-BDBD-475F-9A52-380AC83FA085}" dt="2023-02-11T09:32:26.922" v="0" actId="478"/>
          <ac:picMkLst>
            <pc:docMk/>
            <pc:sldMk cId="2686489904" sldId="265"/>
            <ac:picMk id="4" creationId="{5E22F5B6-66F0-A449-BF92-C1F9C7C3C7BD}"/>
          </ac:picMkLst>
        </pc:picChg>
      </pc:sldChg>
      <pc:sldChg chg="ord">
        <pc:chgData name="Nazari, Shair" userId="9cd8286b-29ac-44f1-bef1-3aa065f32b13" providerId="ADAL" clId="{9D5BF582-BDBD-475F-9A52-380AC83FA085}" dt="2023-02-11T09:57:24.317" v="235"/>
        <pc:sldMkLst>
          <pc:docMk/>
          <pc:sldMk cId="3968535920" sldId="272"/>
        </pc:sldMkLst>
      </pc:sldChg>
      <pc:sldChg chg="del">
        <pc:chgData name="Nazari, Shair" userId="9cd8286b-29ac-44f1-bef1-3aa065f32b13" providerId="ADAL" clId="{9D5BF582-BDBD-475F-9A52-380AC83FA085}" dt="2023-02-11T09:55:52.792" v="210" actId="47"/>
        <pc:sldMkLst>
          <pc:docMk/>
          <pc:sldMk cId="1408993287" sldId="274"/>
        </pc:sldMkLst>
      </pc:sldChg>
      <pc:sldChg chg="del">
        <pc:chgData name="Nazari, Shair" userId="9cd8286b-29ac-44f1-bef1-3aa065f32b13" providerId="ADAL" clId="{9D5BF582-BDBD-475F-9A52-380AC83FA085}" dt="2023-02-11T09:48:59.122" v="76" actId="47"/>
        <pc:sldMkLst>
          <pc:docMk/>
          <pc:sldMk cId="1995042661" sldId="276"/>
        </pc:sldMkLst>
      </pc:sldChg>
      <pc:sldChg chg="modSp mod">
        <pc:chgData name="Nazari, Shair" userId="9cd8286b-29ac-44f1-bef1-3aa065f32b13" providerId="ADAL" clId="{9D5BF582-BDBD-475F-9A52-380AC83FA085}" dt="2023-02-11T09:56:56.119" v="233" actId="15"/>
        <pc:sldMkLst>
          <pc:docMk/>
          <pc:sldMk cId="2224206165" sldId="277"/>
        </pc:sldMkLst>
        <pc:spChg chg="mod">
          <ac:chgData name="Nazari, Shair" userId="9cd8286b-29ac-44f1-bef1-3aa065f32b13" providerId="ADAL" clId="{9D5BF582-BDBD-475F-9A52-380AC83FA085}" dt="2023-02-11T09:56:56.119" v="233" actId="15"/>
          <ac:spMkLst>
            <pc:docMk/>
            <pc:sldMk cId="2224206165" sldId="277"/>
            <ac:spMk id="3" creationId="{DDBBA25B-CC01-541A-33E3-676B91A69FA0}"/>
          </ac:spMkLst>
        </pc:spChg>
      </pc:sldChg>
      <pc:sldChg chg="addSp delSp modSp add mod setBg delDesignElem">
        <pc:chgData name="Nazari, Shair" userId="9cd8286b-29ac-44f1-bef1-3aa065f32b13" providerId="ADAL" clId="{9D5BF582-BDBD-475F-9A52-380AC83FA085}" dt="2023-02-11T09:59:33.286" v="271" actId="14100"/>
        <pc:sldMkLst>
          <pc:docMk/>
          <pc:sldMk cId="1589374339" sldId="278"/>
        </pc:sldMkLst>
        <pc:spChg chg="del mod">
          <ac:chgData name="Nazari, Shair" userId="9cd8286b-29ac-44f1-bef1-3aa065f32b13" providerId="ADAL" clId="{9D5BF582-BDBD-475F-9A52-380AC83FA085}" dt="2023-02-11T09:40:56.197" v="17" actId="478"/>
          <ac:spMkLst>
            <pc:docMk/>
            <pc:sldMk cId="1589374339" sldId="278"/>
            <ac:spMk id="2" creationId="{22711679-56BB-4A51-A15D-E6BC17ADAC6A}"/>
          </ac:spMkLst>
        </pc:spChg>
        <pc:spChg chg="add del mod">
          <ac:chgData name="Nazari, Shair" userId="9cd8286b-29ac-44f1-bef1-3aa065f32b13" providerId="ADAL" clId="{9D5BF582-BDBD-475F-9A52-380AC83FA085}" dt="2023-02-11T09:40:50.795" v="15" actId="478"/>
          <ac:spMkLst>
            <pc:docMk/>
            <pc:sldMk cId="1589374339" sldId="278"/>
            <ac:spMk id="4" creationId="{D96E818B-B8FE-7D0D-9E33-69D64EA66C7A}"/>
          </ac:spMkLst>
        </pc:spChg>
        <pc:spChg chg="del">
          <ac:chgData name="Nazari, Shair" userId="9cd8286b-29ac-44f1-bef1-3aa065f32b13" providerId="ADAL" clId="{9D5BF582-BDBD-475F-9A52-380AC83FA085}" dt="2023-02-11T09:40:47.281" v="14" actId="478"/>
          <ac:spMkLst>
            <pc:docMk/>
            <pc:sldMk cId="1589374339" sldId="278"/>
            <ac:spMk id="7" creationId="{75F8C0A5-5C8A-4A7A-9AD8-3051749B479B}"/>
          </ac:spMkLst>
        </pc:spChg>
        <pc:spChg chg="add del mod">
          <ac:chgData name="Nazari, Shair" userId="9cd8286b-29ac-44f1-bef1-3aa065f32b13" providerId="ADAL" clId="{9D5BF582-BDBD-475F-9A52-380AC83FA085}" dt="2023-02-11T09:41:01.223" v="18" actId="478"/>
          <ac:spMkLst>
            <pc:docMk/>
            <pc:sldMk cId="1589374339" sldId="278"/>
            <ac:spMk id="8" creationId="{1CA355AB-03BC-1831-0FA1-38A43A5CCDCF}"/>
          </ac:spMkLst>
        </pc:spChg>
        <pc:spChg chg="del">
          <ac:chgData name="Nazari, Shair" userId="9cd8286b-29ac-44f1-bef1-3aa065f32b13" providerId="ADAL" clId="{9D5BF582-BDBD-475F-9A52-380AC83FA085}" dt="2023-02-11T09:40:05.202" v="4"/>
          <ac:spMkLst>
            <pc:docMk/>
            <pc:sldMk cId="1589374339" sldId="278"/>
            <ac:spMk id="10" creationId="{3167F201-EA3A-41F3-8305-5985A44A95A1}"/>
          </ac:spMkLst>
        </pc:spChg>
        <pc:spChg chg="del">
          <ac:chgData name="Nazari, Shair" userId="9cd8286b-29ac-44f1-bef1-3aa065f32b13" providerId="ADAL" clId="{9D5BF582-BDBD-475F-9A52-380AC83FA085}" dt="2023-02-11T09:40:05.202" v="4"/>
          <ac:spMkLst>
            <pc:docMk/>
            <pc:sldMk cId="1589374339" sldId="278"/>
            <ac:spMk id="12" creationId="{FFD44D11-B1C5-420A-9591-370DC8BAA10E}"/>
          </ac:spMkLst>
        </pc:spChg>
        <pc:spChg chg="del">
          <ac:chgData name="Nazari, Shair" userId="9cd8286b-29ac-44f1-bef1-3aa065f32b13" providerId="ADAL" clId="{9D5BF582-BDBD-475F-9A52-380AC83FA085}" dt="2023-02-11T09:40:05.202" v="4"/>
          <ac:spMkLst>
            <pc:docMk/>
            <pc:sldMk cId="1589374339" sldId="278"/>
            <ac:spMk id="18" creationId="{1C4DC544-6AEA-484E-A978-32384E2F9BD9}"/>
          </ac:spMkLst>
        </pc:spChg>
        <pc:spChg chg="del">
          <ac:chgData name="Nazari, Shair" userId="9cd8286b-29ac-44f1-bef1-3aa065f32b13" providerId="ADAL" clId="{9D5BF582-BDBD-475F-9A52-380AC83FA085}" dt="2023-02-11T09:40:05.202" v="4"/>
          <ac:spMkLst>
            <pc:docMk/>
            <pc:sldMk cId="1589374339" sldId="278"/>
            <ac:spMk id="20" creationId="{A1F1470C-B594-449D-A8CD-EB7BC156F7BD}"/>
          </ac:spMkLst>
        </pc:spChg>
        <pc:spChg chg="del">
          <ac:chgData name="Nazari, Shair" userId="9cd8286b-29ac-44f1-bef1-3aa065f32b13" providerId="ADAL" clId="{9D5BF582-BDBD-475F-9A52-380AC83FA085}" dt="2023-02-11T09:40:05.202" v="4"/>
          <ac:spMkLst>
            <pc:docMk/>
            <pc:sldMk cId="1589374339" sldId="278"/>
            <ac:spMk id="22" creationId="{B809F8B1-FE88-427F-98C6-1B8CFED80282}"/>
          </ac:spMkLst>
        </pc:spChg>
        <pc:spChg chg="del">
          <ac:chgData name="Nazari, Shair" userId="9cd8286b-29ac-44f1-bef1-3aa065f32b13" providerId="ADAL" clId="{9D5BF582-BDBD-475F-9A52-380AC83FA085}" dt="2023-02-11T09:40:05.202" v="4"/>
          <ac:spMkLst>
            <pc:docMk/>
            <pc:sldMk cId="1589374339" sldId="278"/>
            <ac:spMk id="24" creationId="{2050D290-680D-48D7-9488-498F59E54FFC}"/>
          </ac:spMkLst>
        </pc:spChg>
        <pc:spChg chg="del">
          <ac:chgData name="Nazari, Shair" userId="9cd8286b-29ac-44f1-bef1-3aa065f32b13" providerId="ADAL" clId="{9D5BF582-BDBD-475F-9A52-380AC83FA085}" dt="2023-02-11T09:40:05.202" v="4"/>
          <ac:spMkLst>
            <pc:docMk/>
            <pc:sldMk cId="1589374339" sldId="278"/>
            <ac:spMk id="26" creationId="{E8C81616-E276-41D8-92C5-1C891FE995BE}"/>
          </ac:spMkLst>
        </pc:spChg>
        <pc:spChg chg="del">
          <ac:chgData name="Nazari, Shair" userId="9cd8286b-29ac-44f1-bef1-3aa065f32b13" providerId="ADAL" clId="{9D5BF582-BDBD-475F-9A52-380AC83FA085}" dt="2023-02-11T09:40:05.202" v="4"/>
          <ac:spMkLst>
            <pc:docMk/>
            <pc:sldMk cId="1589374339" sldId="278"/>
            <ac:spMk id="28" creationId="{86BBDB21-2BF1-4C2F-A790-19FBC789C3F2}"/>
          </ac:spMkLst>
        </pc:spChg>
        <pc:spChg chg="del">
          <ac:chgData name="Nazari, Shair" userId="9cd8286b-29ac-44f1-bef1-3aa065f32b13" providerId="ADAL" clId="{9D5BF582-BDBD-475F-9A52-380AC83FA085}" dt="2023-02-11T09:40:05.202" v="4"/>
          <ac:spMkLst>
            <pc:docMk/>
            <pc:sldMk cId="1589374339" sldId="278"/>
            <ac:spMk id="30" creationId="{E78FF87C-9F4A-4F75-998D-3ECB6543BAB8}"/>
          </ac:spMkLst>
        </pc:spChg>
        <pc:picChg chg="mod">
          <ac:chgData name="Nazari, Shair" userId="9cd8286b-29ac-44f1-bef1-3aa065f32b13" providerId="ADAL" clId="{9D5BF582-BDBD-475F-9A52-380AC83FA085}" dt="2023-02-11T09:59:33.286" v="271" actId="14100"/>
          <ac:picMkLst>
            <pc:docMk/>
            <pc:sldMk cId="1589374339" sldId="278"/>
            <ac:picMk id="5" creationId="{31AF0CAE-A177-4067-BF9A-31DB71F86223}"/>
          </ac:picMkLst>
        </pc:picChg>
        <pc:cxnChg chg="del">
          <ac:chgData name="Nazari, Shair" userId="9cd8286b-29ac-44f1-bef1-3aa065f32b13" providerId="ADAL" clId="{9D5BF582-BDBD-475F-9A52-380AC83FA085}" dt="2023-02-11T09:40:05.202" v="4"/>
          <ac:cxnSpMkLst>
            <pc:docMk/>
            <pc:sldMk cId="1589374339" sldId="278"/>
            <ac:cxnSpMk id="14" creationId="{9FF46BC6-C78D-47E7-87CF-A1DD38B02BD3}"/>
          </ac:cxnSpMkLst>
        </pc:cxnChg>
        <pc:cxnChg chg="del">
          <ac:chgData name="Nazari, Shair" userId="9cd8286b-29ac-44f1-bef1-3aa065f32b13" providerId="ADAL" clId="{9D5BF582-BDBD-475F-9A52-380AC83FA085}" dt="2023-02-11T09:40:05.202" v="4"/>
          <ac:cxnSpMkLst>
            <pc:docMk/>
            <pc:sldMk cId="1589374339" sldId="278"/>
            <ac:cxnSpMk id="16" creationId="{BE3C958F-F320-49F4-9AB7-FD2F51A7712E}"/>
          </ac:cxnSpMkLst>
        </pc:cxnChg>
      </pc:sldChg>
      <pc:sldChg chg="addSp delSp add del setBg delDesignElem">
        <pc:chgData name="Nazari, Shair" userId="9cd8286b-29ac-44f1-bef1-3aa065f32b13" providerId="ADAL" clId="{9D5BF582-BDBD-475F-9A52-380AC83FA085}" dt="2023-02-11T09:40:27.076" v="7"/>
        <pc:sldMkLst>
          <pc:docMk/>
          <pc:sldMk cId="580516260" sldId="279"/>
        </pc:sldMkLst>
        <pc:spChg chg="add del">
          <ac:chgData name="Nazari, Shair" userId="9cd8286b-29ac-44f1-bef1-3aa065f32b13" providerId="ADAL" clId="{9D5BF582-BDBD-475F-9A52-380AC83FA085}" dt="2023-02-11T09:40:27.076" v="7"/>
          <ac:spMkLst>
            <pc:docMk/>
            <pc:sldMk cId="580516260" sldId="279"/>
            <ac:spMk id="10" creationId="{3167F201-EA3A-41F3-8305-5985A44A95A1}"/>
          </ac:spMkLst>
        </pc:spChg>
        <pc:spChg chg="add del">
          <ac:chgData name="Nazari, Shair" userId="9cd8286b-29ac-44f1-bef1-3aa065f32b13" providerId="ADAL" clId="{9D5BF582-BDBD-475F-9A52-380AC83FA085}" dt="2023-02-11T09:40:27.076" v="7"/>
          <ac:spMkLst>
            <pc:docMk/>
            <pc:sldMk cId="580516260" sldId="279"/>
            <ac:spMk id="12" creationId="{FFD44D11-B1C5-420A-9591-370DC8BAA10E}"/>
          </ac:spMkLst>
        </pc:spChg>
        <pc:spChg chg="add del">
          <ac:chgData name="Nazari, Shair" userId="9cd8286b-29ac-44f1-bef1-3aa065f32b13" providerId="ADAL" clId="{9D5BF582-BDBD-475F-9A52-380AC83FA085}" dt="2023-02-11T09:40:27.076" v="7"/>
          <ac:spMkLst>
            <pc:docMk/>
            <pc:sldMk cId="580516260" sldId="279"/>
            <ac:spMk id="18" creationId="{1C4DC544-6AEA-484E-A978-32384E2F9BD9}"/>
          </ac:spMkLst>
        </pc:spChg>
        <pc:spChg chg="add del">
          <ac:chgData name="Nazari, Shair" userId="9cd8286b-29ac-44f1-bef1-3aa065f32b13" providerId="ADAL" clId="{9D5BF582-BDBD-475F-9A52-380AC83FA085}" dt="2023-02-11T09:40:27.076" v="7"/>
          <ac:spMkLst>
            <pc:docMk/>
            <pc:sldMk cId="580516260" sldId="279"/>
            <ac:spMk id="20" creationId="{A1F1470C-B594-449D-A8CD-EB7BC156F7BD}"/>
          </ac:spMkLst>
        </pc:spChg>
        <pc:spChg chg="add del">
          <ac:chgData name="Nazari, Shair" userId="9cd8286b-29ac-44f1-bef1-3aa065f32b13" providerId="ADAL" clId="{9D5BF582-BDBD-475F-9A52-380AC83FA085}" dt="2023-02-11T09:40:27.076" v="7"/>
          <ac:spMkLst>
            <pc:docMk/>
            <pc:sldMk cId="580516260" sldId="279"/>
            <ac:spMk id="22" creationId="{B809F8B1-FE88-427F-98C6-1B8CFED80282}"/>
          </ac:spMkLst>
        </pc:spChg>
        <pc:spChg chg="add del">
          <ac:chgData name="Nazari, Shair" userId="9cd8286b-29ac-44f1-bef1-3aa065f32b13" providerId="ADAL" clId="{9D5BF582-BDBD-475F-9A52-380AC83FA085}" dt="2023-02-11T09:40:27.076" v="7"/>
          <ac:spMkLst>
            <pc:docMk/>
            <pc:sldMk cId="580516260" sldId="279"/>
            <ac:spMk id="24" creationId="{2050D290-680D-48D7-9488-498F59E54FFC}"/>
          </ac:spMkLst>
        </pc:spChg>
        <pc:spChg chg="add del">
          <ac:chgData name="Nazari, Shair" userId="9cd8286b-29ac-44f1-bef1-3aa065f32b13" providerId="ADAL" clId="{9D5BF582-BDBD-475F-9A52-380AC83FA085}" dt="2023-02-11T09:40:27.076" v="7"/>
          <ac:spMkLst>
            <pc:docMk/>
            <pc:sldMk cId="580516260" sldId="279"/>
            <ac:spMk id="26" creationId="{E8C81616-E276-41D8-92C5-1C891FE995BE}"/>
          </ac:spMkLst>
        </pc:spChg>
        <pc:spChg chg="add del">
          <ac:chgData name="Nazari, Shair" userId="9cd8286b-29ac-44f1-bef1-3aa065f32b13" providerId="ADAL" clId="{9D5BF582-BDBD-475F-9A52-380AC83FA085}" dt="2023-02-11T09:40:27.076" v="7"/>
          <ac:spMkLst>
            <pc:docMk/>
            <pc:sldMk cId="580516260" sldId="279"/>
            <ac:spMk id="28" creationId="{86BBDB21-2BF1-4C2F-A790-19FBC789C3F2}"/>
          </ac:spMkLst>
        </pc:spChg>
        <pc:spChg chg="add del">
          <ac:chgData name="Nazari, Shair" userId="9cd8286b-29ac-44f1-bef1-3aa065f32b13" providerId="ADAL" clId="{9D5BF582-BDBD-475F-9A52-380AC83FA085}" dt="2023-02-11T09:40:27.076" v="7"/>
          <ac:spMkLst>
            <pc:docMk/>
            <pc:sldMk cId="580516260" sldId="279"/>
            <ac:spMk id="30" creationId="{E78FF87C-9F4A-4F75-998D-3ECB6543BAB8}"/>
          </ac:spMkLst>
        </pc:spChg>
        <pc:cxnChg chg="add del">
          <ac:chgData name="Nazari, Shair" userId="9cd8286b-29ac-44f1-bef1-3aa065f32b13" providerId="ADAL" clId="{9D5BF582-BDBD-475F-9A52-380AC83FA085}" dt="2023-02-11T09:40:27.076" v="7"/>
          <ac:cxnSpMkLst>
            <pc:docMk/>
            <pc:sldMk cId="580516260" sldId="279"/>
            <ac:cxnSpMk id="14" creationId="{9FF46BC6-C78D-47E7-87CF-A1DD38B02BD3}"/>
          </ac:cxnSpMkLst>
        </pc:cxnChg>
        <pc:cxnChg chg="add del">
          <ac:chgData name="Nazari, Shair" userId="9cd8286b-29ac-44f1-bef1-3aa065f32b13" providerId="ADAL" clId="{9D5BF582-BDBD-475F-9A52-380AC83FA085}" dt="2023-02-11T09:40:27.076" v="7"/>
          <ac:cxnSpMkLst>
            <pc:docMk/>
            <pc:sldMk cId="580516260" sldId="279"/>
            <ac:cxnSpMk id="16" creationId="{BE3C958F-F320-49F4-9AB7-FD2F51A7712E}"/>
          </ac:cxnSpMkLst>
        </pc:cxnChg>
      </pc:sldChg>
      <pc:sldChg chg="modSp add mod ord">
        <pc:chgData name="Nazari, Shair" userId="9cd8286b-29ac-44f1-bef1-3aa065f32b13" providerId="ADAL" clId="{9D5BF582-BDBD-475F-9A52-380AC83FA085}" dt="2023-02-11T09:40:40.028" v="13" actId="20577"/>
        <pc:sldMkLst>
          <pc:docMk/>
          <pc:sldMk cId="3300365438" sldId="279"/>
        </pc:sldMkLst>
        <pc:spChg chg="mod">
          <ac:chgData name="Nazari, Shair" userId="9cd8286b-29ac-44f1-bef1-3aa065f32b13" providerId="ADAL" clId="{9D5BF582-BDBD-475F-9A52-380AC83FA085}" dt="2023-02-11T09:40:40.028" v="13" actId="20577"/>
          <ac:spMkLst>
            <pc:docMk/>
            <pc:sldMk cId="3300365438" sldId="279"/>
            <ac:spMk id="7" creationId="{75F8C0A5-5C8A-4A7A-9AD8-3051749B479B}"/>
          </ac:spMkLst>
        </pc:spChg>
      </pc:sldChg>
      <pc:sldChg chg="delSp modSp add mod ord">
        <pc:chgData name="Nazari, Shair" userId="9cd8286b-29ac-44f1-bef1-3aa065f32b13" providerId="ADAL" clId="{9D5BF582-BDBD-475F-9A52-380AC83FA085}" dt="2023-02-11T10:02:24.125" v="282"/>
        <pc:sldMkLst>
          <pc:docMk/>
          <pc:sldMk cId="3399182671" sldId="418"/>
        </pc:sldMkLst>
        <pc:spChg chg="mod">
          <ac:chgData name="Nazari, Shair" userId="9cd8286b-29ac-44f1-bef1-3aa065f32b13" providerId="ADAL" clId="{9D5BF582-BDBD-475F-9A52-380AC83FA085}" dt="2023-02-11T09:53:57.059" v="179" actId="6549"/>
          <ac:spMkLst>
            <pc:docMk/>
            <pc:sldMk cId="3399182671" sldId="418"/>
            <ac:spMk id="4" creationId="{76BB4162-3856-B907-84BB-1091DF269AE7}"/>
          </ac:spMkLst>
        </pc:spChg>
        <pc:inkChg chg="del">
          <ac:chgData name="Nazari, Shair" userId="9cd8286b-29ac-44f1-bef1-3aa065f32b13" providerId="ADAL" clId="{9D5BF582-BDBD-475F-9A52-380AC83FA085}" dt="2023-02-11T09:53:51.299" v="169" actId="478"/>
          <ac:inkMkLst>
            <pc:docMk/>
            <pc:sldMk cId="3399182671" sldId="418"/>
            <ac:inkMk id="2" creationId="{05FF505F-692C-2466-C022-5E8594DBE8B4}"/>
          </ac:inkMkLst>
        </pc:ink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3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1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0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3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7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13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9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1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79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00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486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88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962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99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5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lfacollege.sharepoint.com/sites/TM_BWK_BOL34_RUYT/Gedeelde%20%20documenten/08%20Projecten%20voor%20onderwijs/2022%20-%202023/Project%203.3%20Werkvoorbereiding/Week%2001/012345%20-%20examendocument%20voorbeeld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AF0CAE-A177-4067-BF9A-31DB71F8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8895" b="2032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711679-56BB-4A51-A15D-E6BC17AD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nl-NL" dirty="0"/>
              <a:t>Periode 3.3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75F8C0A5-5C8A-4A7A-9AD8-3051749B4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330036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1:</a:t>
            </a:r>
            <a:br>
              <a:rPr lang="nl-NL"/>
            </a:br>
            <a:r>
              <a:rPr lang="nl-NL"/>
              <a:t>Inventarisatie 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237" y="2286595"/>
            <a:ext cx="10677046" cy="3975652"/>
          </a:xfrm>
        </p:spPr>
        <p:txBody>
          <a:bodyPr>
            <a:noAutofit/>
          </a:bodyPr>
          <a:lstStyle/>
          <a:p>
            <a:r>
              <a:rPr lang="nl-NL" sz="3000" dirty="0"/>
              <a:t>Inventariseer welke opdrachten je deze periode gaat doen</a:t>
            </a:r>
          </a:p>
          <a:p>
            <a:r>
              <a:rPr lang="nl-NL" sz="3000" dirty="0"/>
              <a:t>Denk na wat deze opdracht volgens jou inhoud</a:t>
            </a:r>
          </a:p>
          <a:p>
            <a:r>
              <a:rPr lang="nl-NL" sz="3000" dirty="0"/>
              <a:t>Denk na wat je bij deze opdracht verwacht te gaan leren.</a:t>
            </a:r>
          </a:p>
          <a:p>
            <a:r>
              <a:rPr lang="nl-NL" sz="3000" dirty="0"/>
              <a:t>Bedenk ook hoe lang je verwacht met zo’n opdracht bezig te zijn.</a:t>
            </a:r>
          </a:p>
          <a:p>
            <a:r>
              <a:rPr lang="nl-NL" sz="3000" dirty="0"/>
              <a:t>Dit beschrijf je in een verslag (met voorblad, inleiding, inhoudsopgave </a:t>
            </a:r>
            <a:r>
              <a:rPr lang="nl-NL" sz="3000"/>
              <a:t>etc.)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64806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EDD9F5-70AB-40FA-BEF2-46CF4E33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Nu aan de slag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817CEDF-68B3-44D9-8D1D-C249DE7D7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12609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6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2:</a:t>
            </a:r>
            <a:br>
              <a:rPr lang="nl-NL"/>
            </a:br>
            <a:r>
              <a:rPr lang="nl-NL"/>
              <a:t>Plan van aanpak/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77111"/>
            <a:ext cx="8264159" cy="3450613"/>
          </a:xfrm>
        </p:spPr>
        <p:txBody>
          <a:bodyPr>
            <a:normAutofit/>
          </a:bodyPr>
          <a:lstStyle/>
          <a:p>
            <a:r>
              <a:rPr lang="nl-NL" sz="3200" dirty="0"/>
              <a:t>Je hebt nagedacht over alle opdrachten</a:t>
            </a:r>
          </a:p>
          <a:p>
            <a:r>
              <a:rPr lang="nl-NL" sz="3200" dirty="0"/>
              <a:t>Maak hiervan een strokenplanning in Excel</a:t>
            </a:r>
          </a:p>
        </p:txBody>
      </p:sp>
    </p:spTree>
    <p:extLst>
      <p:ext uri="{BB962C8B-B14F-4D97-AF65-F5344CB8AC3E}">
        <p14:creationId xmlns:p14="http://schemas.microsoft.com/office/powerpoint/2010/main" val="93633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F9F8F-1B30-43C6-A779-3515A1C0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84" y="472011"/>
            <a:ext cx="9603275" cy="920372"/>
          </a:xfrm>
        </p:spPr>
        <p:txBody>
          <a:bodyPr/>
          <a:lstStyle/>
          <a:p>
            <a:pPr algn="ctr"/>
            <a:r>
              <a:rPr lang="nl-NL"/>
              <a:t>Voorbeeld strokenplanning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8DBB72-37EC-C977-EF57-A702DE3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1BE7BA-68C3-C63A-49B1-6E891D8C7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110"/>
            <a:ext cx="12192000" cy="39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9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4ED60-CFEA-E251-DC8E-5BF9AD1D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Inleveren 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BBA25B-CC01-541A-33E3-676B91A69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63" y="1789822"/>
            <a:ext cx="10945906" cy="4643252"/>
          </a:xfrm>
        </p:spPr>
        <p:txBody>
          <a:bodyPr>
            <a:noAutofit/>
          </a:bodyPr>
          <a:lstStyle/>
          <a:p>
            <a:r>
              <a:rPr lang="nl-NL" sz="2700" dirty="0"/>
              <a:t>Uiterlijk zondag om 23:59 uur lever je de 2 opdrachten van deze week in via Teams als voorlopige opdracht.</a:t>
            </a:r>
          </a:p>
          <a:p>
            <a:r>
              <a:rPr lang="nl-NL" sz="2700" dirty="0"/>
              <a:t>Volgende week: </a:t>
            </a:r>
          </a:p>
          <a:p>
            <a:pPr lvl="1"/>
            <a:r>
              <a:rPr lang="nl-NL" sz="2500" dirty="0"/>
              <a:t>eerst feedback op een aantal van de ingeleverde opdrachten.</a:t>
            </a:r>
          </a:p>
          <a:p>
            <a:pPr lvl="1"/>
            <a:r>
              <a:rPr lang="nl-NL" sz="2500" dirty="0"/>
              <a:t>Daarna kun je de opdrachten verbeteren/aanpassen en als definitief opnieuw inleveren.</a:t>
            </a:r>
          </a:p>
          <a:p>
            <a:r>
              <a:rPr lang="nl-NL" sz="2700" dirty="0"/>
              <a:t>Let op: zowel de voorlopige als de definitieve versie worden beoordeeld, dus beide inleveren!</a:t>
            </a:r>
          </a:p>
        </p:txBody>
      </p:sp>
    </p:spTree>
    <p:extLst>
      <p:ext uri="{BB962C8B-B14F-4D97-AF65-F5344CB8AC3E}">
        <p14:creationId xmlns:p14="http://schemas.microsoft.com/office/powerpoint/2010/main" val="222420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EDD9F5-70AB-40FA-BEF2-46CF4E33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Nu aan de slag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817CEDF-68B3-44D9-8D1D-C249DE7D7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12609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3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6BB4162-3856-B907-84BB-1091DF269AE7}"/>
              </a:ext>
            </a:extLst>
          </p:cNvPr>
          <p:cNvSpPr txBox="1"/>
          <p:nvPr/>
        </p:nvSpPr>
        <p:spPr>
          <a:xfrm>
            <a:off x="1333067" y="842264"/>
            <a:ext cx="960252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prstClr val="black"/>
                </a:solidFill>
                <a:latin typeface="Trebuchet MS" panose="020B0603020202020204"/>
              </a:rPr>
              <a:t>Agenda :</a:t>
            </a:r>
            <a:endParaRPr lang="nl-NL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lvl="1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lvl="2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lvl="2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Uitleg voorbereiding op de werkprocessen 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  <a:hlinkClick r:id="rId2"/>
              </a:rPr>
              <a:t>examen</a:t>
            </a: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Theorie deze week: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Uitleg: Opdracht 1 (Inventarisatie verslag);		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 Anita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Uitleg: Opdracht 2 (Strokenplanning project);	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 Shair</a:t>
            </a:r>
          </a:p>
          <a:p>
            <a:pPr lvl="2">
              <a:defRPr/>
            </a:pP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Zelf aan het werk gaan:</a:t>
            </a:r>
          </a:p>
          <a:p>
            <a:pPr lvl="1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20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lvl="2">
              <a:defRPr/>
            </a:pP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	</a:t>
            </a: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342900">
              <a:defRPr/>
            </a:pPr>
            <a:endParaRPr lang="nl-NL" sz="140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918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2833-D2B9-F927-E3F3-2ABCCECD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6BE5BF-A8EA-AEA6-E0C3-87F1C97C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69" y="1171363"/>
            <a:ext cx="4033178" cy="5566559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B9BFB92-83A5-96E9-4177-B4A223729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988469">
            <a:off x="416059" y="273979"/>
            <a:ext cx="3544211" cy="5018603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9AFD265-2B03-8EBD-6B75-E3A42A6E0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5197">
            <a:off x="6574892" y="166171"/>
            <a:ext cx="3893065" cy="5234217"/>
          </a:xfrm>
          <a:prstGeom prst="rect">
            <a:avLst/>
          </a:prstGeom>
        </p:spPr>
      </p:pic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8FF85317-EAA8-9E47-9ACF-4AC282782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959" y="1962492"/>
            <a:ext cx="4384833" cy="61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BA74497-15E8-BAC3-43C6-0D3F6CB9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1573449"/>
            <a:ext cx="4314825" cy="6153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8B105B4-DD6B-C8A3-21C6-579F75E5A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646" y="609029"/>
            <a:ext cx="4324350" cy="61531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742B78-2014-849E-158E-80F38D215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93" y="95821"/>
            <a:ext cx="43434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3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AF0CAE-A177-4067-BF9A-31DB71F8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8895" b="20328"/>
          <a:stretch/>
        </p:blipFill>
        <p:spPr>
          <a:xfrm>
            <a:off x="1" y="9"/>
            <a:ext cx="12192000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7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68FD6-15A7-49A5-B7BC-F05CEB68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1" y="482671"/>
            <a:ext cx="9603275" cy="1049235"/>
          </a:xfrm>
        </p:spPr>
        <p:txBody>
          <a:bodyPr/>
          <a:lstStyle/>
          <a:p>
            <a:r>
              <a:rPr lang="nl-NL" dirty="0"/>
              <a:t>Project kinderopvang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A95EC1C-99C7-4171-9C4F-4F000BB13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692" y="3114509"/>
            <a:ext cx="8610744" cy="366705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77BFF5F-2D5C-4ADA-91C8-86550069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99" y="1426755"/>
            <a:ext cx="4137363" cy="35008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8A4983-4733-4257-9FBD-9CBDA2E8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855" y="-50696"/>
            <a:ext cx="6416145" cy="3667051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0CC2FC8E-62AD-4942-87BE-591793F5FD68}"/>
              </a:ext>
            </a:extLst>
          </p:cNvPr>
          <p:cNvSpPr/>
          <p:nvPr/>
        </p:nvSpPr>
        <p:spPr>
          <a:xfrm rot="8070616">
            <a:off x="9625351" y="821982"/>
            <a:ext cx="570513" cy="2534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96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5" y="962902"/>
            <a:ext cx="4592243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400" dirty="0"/>
              <a:t>Project 3.3: 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 err="1"/>
              <a:t>Kinderopvang</a:t>
            </a:r>
            <a:endParaRPr lang="en-US" sz="3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8C8CC3-F626-3BCC-5194-EB05F7DD2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375" y="286205"/>
            <a:ext cx="43529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3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A1BA3B0-4CB8-C8A3-5DD6-BCD3FD62A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361"/>
          <a:stretch/>
        </p:blipFill>
        <p:spPr>
          <a:xfrm>
            <a:off x="3345995" y="167630"/>
            <a:ext cx="5500009" cy="65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7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3.3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nl-NL" sz="2800" dirty="0"/>
              <a:t>Afspraken de komende periode:</a:t>
            </a:r>
          </a:p>
          <a:p>
            <a:r>
              <a:rPr lang="nl-NL" sz="2800" dirty="0"/>
              <a:t>Elke week een aantal opdrachten</a:t>
            </a:r>
          </a:p>
          <a:p>
            <a:r>
              <a:rPr lang="nl-NL" sz="2800" dirty="0"/>
              <a:t>Inlevermoment uiterlijk zondag 23:59 uur</a:t>
            </a:r>
          </a:p>
          <a:p>
            <a:r>
              <a:rPr lang="nl-NL" sz="2800" dirty="0"/>
              <a:t>Te laat inleveren is een 1</a:t>
            </a:r>
          </a:p>
          <a:p>
            <a:r>
              <a:rPr lang="nl-NL" sz="2800" dirty="0"/>
              <a:t>Persoonlijke omstandigheden/ziekte/… neem contact op met </a:t>
            </a:r>
            <a:br>
              <a:rPr lang="nl-NL" sz="2800" dirty="0"/>
            </a:br>
            <a:r>
              <a:rPr lang="nl-NL" sz="2800" dirty="0"/>
              <a:t>Anita of Shair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5529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Facet">
  <a:themeElements>
    <a:clrScheme name="Oranjeroo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05CB1D-C3DC-40DE-8D52-55C78EE593CD}">
  <ds:schemaRefs>
    <ds:schemaRef ds:uri="1e3ce222-b516-4c4d-b8c8-4bdfb41128c1"/>
    <ds:schemaRef ds:uri="cdb57d31-47ec-465d-bfe9-1394de3bb8b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46AB6C-2801-498F-9202-178D6D4B6701}">
  <ds:schemaRefs>
    <ds:schemaRef ds:uri="1e3ce222-b516-4c4d-b8c8-4bdfb41128c1"/>
    <ds:schemaRef ds:uri="cdb57d31-47ec-465d-bfe9-1394de3bb8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937AA0-4A95-48B0-8E3C-C33D6D783E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249</Words>
  <Application>Microsoft Office PowerPoint</Application>
  <PresentationFormat>Breedbeeld</PresentationFormat>
  <Paragraphs>43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Gill Sans MT</vt:lpstr>
      <vt:lpstr>Trebuchet MS</vt:lpstr>
      <vt:lpstr>Wingdings 3</vt:lpstr>
      <vt:lpstr>Galerie</vt:lpstr>
      <vt:lpstr>Facet</vt:lpstr>
      <vt:lpstr>Periode 3.3</vt:lpstr>
      <vt:lpstr>PowerPoint-presentatie</vt:lpstr>
      <vt:lpstr>PowerPoint-presentatie</vt:lpstr>
      <vt:lpstr>PowerPoint-presentatie</vt:lpstr>
      <vt:lpstr>PowerPoint-presentatie</vt:lpstr>
      <vt:lpstr>Project kinderopvang</vt:lpstr>
      <vt:lpstr>Project 3.3:   Kinderopvang</vt:lpstr>
      <vt:lpstr>PowerPoint-presentatie</vt:lpstr>
      <vt:lpstr>Project 3.3</vt:lpstr>
      <vt:lpstr>opdracht 1: Inventarisatie werkzaamheden</vt:lpstr>
      <vt:lpstr>Nu aan de slag</vt:lpstr>
      <vt:lpstr>opdracht 2: Plan van aanpak/ planning</vt:lpstr>
      <vt:lpstr>Voorbeeld strokenplanning</vt:lpstr>
      <vt:lpstr>Inleveren opdrachten</vt:lpstr>
      <vt:lpstr>Nu aan de 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1.2</dc:title>
  <dc:creator>Anita van Hofslot</dc:creator>
  <cp:lastModifiedBy>Hofslot-Stal, Anita van</cp:lastModifiedBy>
  <cp:revision>1</cp:revision>
  <dcterms:created xsi:type="dcterms:W3CDTF">2020-11-16T09:25:41Z</dcterms:created>
  <dcterms:modified xsi:type="dcterms:W3CDTF">2023-02-11T14:38:52Z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MediaServiceImageTags">
    <vt:lpwstr/>
  </property>
</Properties>
</file>